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86" r:id="rId3"/>
    <p:sldId id="287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75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B8345F-C9B5-44E5-992E-CF4AB4C436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74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93B330-6274-4762-A3DE-5D06E3AE5A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1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3B330-6274-4762-A3DE-5D06E3AE5A8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6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AE442C-7784-4825-A49B-929A09537A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9CFD0-A9B2-4450-B71F-1A96646FEF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3A7-45A5-4B3E-A60D-A07E1810C8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3558F-57E1-4E52-BEC7-175EBF463C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6ED66-FFE7-4530-BACF-4632AC157F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2488F-61E6-41B8-8D6A-9C7531A693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237E-D531-4C0C-ACC0-8F40196FD7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BF0B5-424E-4173-891C-5642002DFD5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6E857-A267-4E06-AAC6-4E94A33700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7DBF-DA40-42AE-B796-C804615008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79E26D-D788-48D9-B714-9A478962F9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FB0B26-ADFD-4D10-9E9D-1C22029A24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ience/humanbody/mind/interactives/personality/brain_sex/brainquiz.s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80728"/>
            <a:ext cx="7772400" cy="182976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8500" dirty="0" smtClean="0">
                <a:latin typeface="Century Gothic" pitchFamily="34" charset="0"/>
              </a:rPr>
              <a:t>The Brain</a:t>
            </a:r>
            <a:endParaRPr lang="en-GB" sz="8500" b="1" dirty="0">
              <a:latin typeface="Century Gothic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3501008"/>
            <a:ext cx="6622504" cy="1454319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§"/>
            </a:pPr>
            <a:r>
              <a:rPr lang="en-GB" sz="3300" b="1" dirty="0" smtClean="0">
                <a:latin typeface="Century Gothic" pitchFamily="34" charset="0"/>
              </a:rPr>
              <a:t>Brain structure and functions</a:t>
            </a:r>
          </a:p>
          <a:p>
            <a:pPr marL="571500" indent="-571500" algn="l">
              <a:buFont typeface="Wingdings" pitchFamily="2" charset="2"/>
              <a:buChar char="§"/>
            </a:pPr>
            <a:r>
              <a:rPr lang="en-GB" sz="3300" b="1" dirty="0" smtClean="0">
                <a:latin typeface="Century Gothic" pitchFamily="34" charset="0"/>
              </a:rPr>
              <a:t>Part to play in CNS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>
            <a:noAutofit/>
          </a:bodyPr>
          <a:lstStyle/>
          <a:p>
            <a:r>
              <a:rPr lang="en-GB" sz="3400" dirty="0" smtClean="0"/>
              <a:t>Colour, label and explain each function</a:t>
            </a:r>
            <a:endParaRPr lang="en-GB" sz="3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764705"/>
            <a:ext cx="5157121" cy="50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56176" y="4221088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908720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4221088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4869160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63988" y="2708920"/>
            <a:ext cx="382315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153681" y="3465004"/>
            <a:ext cx="490327" cy="360040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endCxn id="14" idx="2"/>
          </p:cNvCxnSpPr>
          <p:nvPr/>
        </p:nvCxnSpPr>
        <p:spPr>
          <a:xfrm>
            <a:off x="2267743" y="3068960"/>
            <a:ext cx="1885938" cy="576064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552" y="2708920"/>
            <a:ext cx="172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05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 marL="109728" indent="0">
              <a:buNone/>
            </a:pPr>
            <a:r>
              <a:rPr lang="en-GB" sz="4000" dirty="0" smtClean="0">
                <a:latin typeface="Century Gothic" pitchFamily="34" charset="0"/>
              </a:rPr>
              <a:t>Practice colouring in the different parts of the brain AND say what their function is.</a:t>
            </a:r>
            <a:endParaRPr lang="en-GB" sz="4000" dirty="0">
              <a:latin typeface="Century Gothic" pitchFamily="34" charset="0"/>
            </a:endParaRPr>
          </a:p>
          <a:p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/>
              <a:t>Revision t</a:t>
            </a:r>
            <a:r>
              <a:rPr lang="en-GB" sz="6600" b="1" u="sng" dirty="0" smtClean="0"/>
              <a:t>ask</a:t>
            </a:r>
            <a:r>
              <a:rPr lang="en-GB" sz="6600" b="1" u="sng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4852" y="1481328"/>
            <a:ext cx="354194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dirty="0" smtClean="0">
                <a:latin typeface="Century Gothic" pitchFamily="34" charset="0"/>
              </a:rPr>
              <a:t>The skull is made up of 22 bones and encases the brain as a means of protection</a:t>
            </a:r>
          </a:p>
          <a:p>
            <a:pPr marL="109728" indent="0">
              <a:buNone/>
            </a:pPr>
            <a:r>
              <a:rPr lang="en-GB" sz="3200" dirty="0" smtClean="0">
                <a:latin typeface="Century Gothic" pitchFamily="34" charset="0"/>
              </a:rPr>
              <a:t>18 cranial</a:t>
            </a:r>
          </a:p>
          <a:p>
            <a:pPr marL="109728" indent="0">
              <a:buNone/>
            </a:pPr>
            <a:r>
              <a:rPr lang="en-GB" sz="3200" dirty="0" smtClean="0">
                <a:latin typeface="Century Gothic" pitchFamily="34" charset="0"/>
              </a:rPr>
              <a:t>14 facial bones</a:t>
            </a:r>
            <a:endParaRPr lang="en-GB" sz="32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Brain protection</a:t>
            </a:r>
            <a:endParaRPr lang="en-GB" sz="6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965340" cy="397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4941168"/>
            <a:ext cx="151216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83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dirty="0">
                <a:latin typeface="Century Gothic" pitchFamily="34" charset="0"/>
              </a:rPr>
              <a:t>Cerebrospinal </a:t>
            </a:r>
            <a:r>
              <a:rPr lang="en-GB" dirty="0" smtClean="0">
                <a:latin typeface="Century Gothic" pitchFamily="34" charset="0"/>
              </a:rPr>
              <a:t>fluid is the fluid found in and around the CNS organs; the brain and spinal cord</a:t>
            </a:r>
          </a:p>
          <a:p>
            <a:pPr marL="109728" indent="0">
              <a:buNone/>
            </a:pPr>
            <a:endParaRPr lang="en-GB" sz="1000" dirty="0" smtClean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It acts like a liquid cushion so they have buoyant protection in a situation of trauma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Brain protection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260050" cy="340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2320" y="4653136"/>
            <a:ext cx="1512168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475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3826768" cy="338783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You may already know; we have a left and right side of the brain…..</a:t>
            </a:r>
          </a:p>
          <a:p>
            <a:pPr marL="109728" indent="0">
              <a:buNone/>
            </a:pPr>
            <a:endParaRPr lang="en-GB" sz="1000" dirty="0" smtClean="0">
              <a:latin typeface="Century Gothic" pitchFamily="34" charset="0"/>
            </a:endParaRPr>
          </a:p>
          <a:p>
            <a:pPr>
              <a:buFont typeface="Century Gothic" pitchFamily="34" charset="0"/>
              <a:buChar char="♀"/>
            </a:pPr>
            <a:r>
              <a:rPr lang="en-GB" dirty="0" smtClean="0">
                <a:latin typeface="Century Gothic" pitchFamily="34" charset="0"/>
              </a:rPr>
              <a:t>Right hemisphere</a:t>
            </a:r>
          </a:p>
          <a:p>
            <a:pPr>
              <a:buFont typeface="Century Gothic" pitchFamily="34" charset="0"/>
              <a:buChar char="♀"/>
            </a:pPr>
            <a:endParaRPr lang="en-GB" sz="1000" dirty="0" smtClean="0">
              <a:latin typeface="Century Gothic" pitchFamily="34" charset="0"/>
            </a:endParaRPr>
          </a:p>
          <a:p>
            <a:pPr>
              <a:buFont typeface="Century Gothic" pitchFamily="34" charset="0"/>
              <a:buChar char="♂"/>
            </a:pPr>
            <a:r>
              <a:rPr lang="en-GB" dirty="0" smtClean="0">
                <a:latin typeface="Century Gothic" pitchFamily="34" charset="0"/>
              </a:rPr>
              <a:t>Left hemisphere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Cerebral hemispheres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176886" cy="433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6531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837802"/>
            <a:ext cx="4172177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hlinkClick r:id="rId3"/>
              </a:rPr>
              <a:t>http</a:t>
            </a:r>
            <a:r>
              <a:rPr lang="en-GB" b="1" dirty="0">
                <a:hlinkClick r:id="rId3"/>
              </a:rPr>
              <a:t>://</a:t>
            </a:r>
            <a:r>
              <a:rPr lang="en-GB" b="1" dirty="0" smtClean="0">
                <a:hlinkClick r:id="rId3"/>
              </a:rPr>
              <a:t>www.bbc.co.uk/science/humanbody/mind/interactives/personality/brain_sex/brainquiz.shtm</a:t>
            </a:r>
            <a:endParaRPr lang="en-GB" b="1" dirty="0" smtClean="0"/>
          </a:p>
          <a:p>
            <a:r>
              <a:rPr lang="en-GB" b="1" dirty="0" smtClean="0"/>
              <a:t>Male or female brain quiz  !!</a:t>
            </a:r>
          </a:p>
        </p:txBody>
      </p:sp>
    </p:spTree>
    <p:extLst>
      <p:ext uri="{BB962C8B-B14F-4D97-AF65-F5344CB8AC3E}">
        <p14:creationId xmlns:p14="http://schemas.microsoft.com/office/powerpoint/2010/main" val="399688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entury Gothic" pitchFamily="34" charset="0"/>
              </a:rPr>
              <a:t>The cerebral cortex is the biggest part of the brain, approximately two thirds of it.</a:t>
            </a:r>
          </a:p>
          <a:p>
            <a:pPr marL="109728" indent="0">
              <a:buNone/>
            </a:pPr>
            <a:endParaRPr lang="en-GB" sz="1000" dirty="0" smtClean="0">
              <a:latin typeface="Century Gothic" pitchFamily="34" charset="0"/>
            </a:endParaRPr>
          </a:p>
          <a:p>
            <a:endParaRPr lang="en-GB" sz="100" dirty="0" smtClean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It is the most highly developed part of the human brain and is responsible for thinking, perceiving, producing and understanding language</a:t>
            </a:r>
            <a:r>
              <a:rPr lang="en-US" dirty="0" smtClean="0">
                <a:latin typeface="Century Gothic" pitchFamily="34" charset="0"/>
              </a:rPr>
              <a:t>.</a:t>
            </a:r>
          </a:p>
          <a:p>
            <a:pPr marL="109728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Some areas deal with messages coming in from other senses. Others deal with outgoing messages</a:t>
            </a:r>
            <a:r>
              <a:rPr lang="en-GB" dirty="0" smtClean="0">
                <a:latin typeface="Century Gothic" pitchFamily="34" charset="0"/>
              </a:rPr>
              <a:t> 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Cerebral cortex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88785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60032" y="1481328"/>
            <a:ext cx="3826767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dirty="0" smtClean="0">
                <a:latin typeface="Century Gothic" pitchFamily="34" charset="0"/>
              </a:rPr>
              <a:t>Situated at the top of the spine, the cerebellum controls balance and muscle activity like fine motor skills</a:t>
            </a:r>
            <a:endParaRPr lang="en-GB" sz="32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Cerebellum</a:t>
            </a:r>
            <a:endParaRPr lang="en-GB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08928"/>
            <a:ext cx="4320480" cy="43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49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60032" y="1481328"/>
            <a:ext cx="382676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000" dirty="0" smtClean="0">
                <a:latin typeface="Century Gothic" pitchFamily="34" charset="0"/>
              </a:rPr>
              <a:t>This regulates; </a:t>
            </a:r>
          </a:p>
          <a:p>
            <a:pPr marL="109728" indent="0">
              <a:buNone/>
            </a:pPr>
            <a:endParaRPr lang="en-GB" sz="10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en-GB" sz="3000" dirty="0" smtClean="0">
                <a:latin typeface="Century Gothic" pitchFamily="34" charset="0"/>
              </a:rPr>
              <a:t>hunger and thirst, </a:t>
            </a:r>
          </a:p>
          <a:p>
            <a:pPr marL="109728" indent="0">
              <a:buNone/>
            </a:pPr>
            <a:endParaRPr lang="en-GB" sz="10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en-GB" sz="3000" dirty="0" smtClean="0">
                <a:latin typeface="Century Gothic" pitchFamily="34" charset="0"/>
              </a:rPr>
              <a:t>body temperature</a:t>
            </a:r>
          </a:p>
          <a:p>
            <a:pPr marL="109728" indent="0">
              <a:buNone/>
            </a:pPr>
            <a:endParaRPr lang="en-GB" sz="1000" dirty="0">
              <a:latin typeface="Century Gothic" pitchFamily="34" charset="0"/>
            </a:endParaRPr>
          </a:p>
          <a:p>
            <a:pPr marL="109728" indent="0">
              <a:buNone/>
            </a:pPr>
            <a:r>
              <a:rPr lang="en-GB" sz="3000" dirty="0" smtClean="0">
                <a:latin typeface="Century Gothic" pitchFamily="34" charset="0"/>
              </a:rPr>
              <a:t>and hormones such as those which regulate the reproductive system..</a:t>
            </a:r>
            <a:endParaRPr lang="en-GB" sz="30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Pituitary gland</a:t>
            </a:r>
            <a:endParaRPr lang="en-GB" sz="6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5220"/>
            <a:ext cx="4586033" cy="396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94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330824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Is at the top of the </a:t>
            </a:r>
          </a:p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brain stem and regulates functions </a:t>
            </a:r>
          </a:p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such as…</a:t>
            </a:r>
          </a:p>
          <a:p>
            <a:pPr marL="109728" indent="0">
              <a:buNone/>
            </a:pPr>
            <a:endParaRPr lang="en-GB" sz="1000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Century Gothic" pitchFamily="34" charset="0"/>
              </a:rPr>
              <a:t>Heartbeat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Century Gothic" pitchFamily="34" charset="0"/>
              </a:rPr>
              <a:t>Breathing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Century Gothic" pitchFamily="34" charset="0"/>
              </a:rPr>
              <a:t>Blood pressure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Century Gothic" pitchFamily="34" charset="0"/>
              </a:rPr>
              <a:t>Vomiting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latin typeface="Century Gothic" pitchFamily="34" charset="0"/>
              </a:rPr>
              <a:t>Other vital functions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Medulla</a:t>
            </a:r>
            <a:endParaRPr lang="en-GB" sz="6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6621"/>
            <a:ext cx="4389090" cy="405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5976" y="2276872"/>
            <a:ext cx="108012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4800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 flipV="1">
            <a:off x="5436096" y="2692370"/>
            <a:ext cx="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436096" y="2661254"/>
            <a:ext cx="1440160" cy="736629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28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929" y="1481329"/>
            <a:ext cx="4762872" cy="29557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>
                <a:latin typeface="Century Gothic" pitchFamily="34" charset="0"/>
              </a:rPr>
              <a:t>Connects the left and right side of the brain allowing communication between the two hemispheres as well as co-ordinating sensory movement such as eyes</a:t>
            </a:r>
            <a:endParaRPr lang="en-GB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Corpus callosum</a:t>
            </a:r>
            <a:endParaRPr lang="en-GB" sz="6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4149080"/>
            <a:ext cx="42862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0930" y="4806323"/>
            <a:ext cx="1944216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4079894"/>
            <a:ext cx="93610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60704" y="4079894"/>
            <a:ext cx="93610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400970" y="6120755"/>
            <a:ext cx="93610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329863" y="5942647"/>
            <a:ext cx="93610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Right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24588" y="5996130"/>
            <a:ext cx="93610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Left</a:t>
            </a:r>
            <a:endParaRPr lang="en-GB" sz="2000" b="1" dirty="0"/>
          </a:p>
        </p:txBody>
      </p:sp>
      <p:sp>
        <p:nvSpPr>
          <p:cNvPr id="7" name="Left-Right Arrow 6"/>
          <p:cNvSpPr/>
          <p:nvPr/>
        </p:nvSpPr>
        <p:spPr>
          <a:xfrm>
            <a:off x="4716016" y="4806323"/>
            <a:ext cx="2448272" cy="323165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01838"/>
            <a:ext cx="3456384" cy="290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310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</TotalTime>
  <Words>286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Brain</vt:lpstr>
      <vt:lpstr>Brain protection</vt:lpstr>
      <vt:lpstr>Brain protection</vt:lpstr>
      <vt:lpstr>Cerebral hemispheres</vt:lpstr>
      <vt:lpstr>Cerebral cortex</vt:lpstr>
      <vt:lpstr>Cerebellum</vt:lpstr>
      <vt:lpstr>Pituitary gland</vt:lpstr>
      <vt:lpstr>Medulla</vt:lpstr>
      <vt:lpstr>Corpus callosum</vt:lpstr>
      <vt:lpstr>Colour, label and explain each function</vt:lpstr>
      <vt:lpstr>Revision task:</vt:lpstr>
    </vt:vector>
  </TitlesOfParts>
  <Company>Driffield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– All or nothing</dc:title>
  <dc:creator>ICT</dc:creator>
  <cp:lastModifiedBy>Any Authorised User</cp:lastModifiedBy>
  <cp:revision>35</cp:revision>
  <cp:lastPrinted>2012-02-12T13:44:15Z</cp:lastPrinted>
  <dcterms:created xsi:type="dcterms:W3CDTF">2011-01-24T13:02:28Z</dcterms:created>
  <dcterms:modified xsi:type="dcterms:W3CDTF">2012-02-13T11:49:11Z</dcterms:modified>
</cp:coreProperties>
</file>